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5530" autoAdjust="0"/>
  </p:normalViewPr>
  <p:slideViewPr>
    <p:cSldViewPr snapToGrid="0" snapToObjects="1">
      <p:cViewPr>
        <p:scale>
          <a:sx n="75" d="100"/>
          <a:sy n="75" d="100"/>
        </p:scale>
        <p:origin x="-1404" y="-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October 16, 2015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图片 71" descr="i.Center Transparen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7079" y="580941"/>
            <a:ext cx="1945227" cy="1080000"/>
          </a:xfrm>
          <a:prstGeom prst="rect">
            <a:avLst/>
          </a:prstGeom>
        </p:spPr>
      </p:pic>
      <p:sp>
        <p:nvSpPr>
          <p:cNvPr id="74" name="文本框 73"/>
          <p:cNvSpPr txBox="1"/>
          <p:nvPr userDrawn="1"/>
        </p:nvSpPr>
        <p:spPr>
          <a:xfrm>
            <a:off x="567166" y="260094"/>
            <a:ext cx="3494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zh-CN" sz="2800" dirty="0" smtClean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kumimoji="1" lang="zh-CN" altLang="en-US" sz="2800" dirty="0" smtClean="0">
                <a:solidFill>
                  <a:schemeClr val="accent1">
                    <a:lumMod val="50000"/>
                  </a:schemeClr>
                </a:solidFill>
              </a:rPr>
              <a:t>国际创客中国行</a:t>
            </a:r>
            <a:endParaRPr kumimoji="1" lang="en-US" altLang="zh-CN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dist"/>
            <a:r>
              <a:rPr kumimoji="1"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清华大学交流会</a:t>
            </a:r>
            <a:endParaRPr kumimoji="1" lang="en-US" altLang="zh-CN" sz="3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567166" y="1486966"/>
            <a:ext cx="3494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Noisebridge China Trip 2015</a:t>
            </a:r>
          </a:p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Tsinghua University Meet-Up</a:t>
            </a:r>
          </a:p>
        </p:txBody>
      </p:sp>
      <p:pic>
        <p:nvPicPr>
          <p:cNvPr id="82" name="图片 81" descr="Tsinghua Logo transparen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5464" y="3471862"/>
            <a:ext cx="1415308" cy="1415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Tsinghua Logo 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1660" y="6298214"/>
            <a:ext cx="1324288" cy="1324288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" name="图片 60" descr="i.Center Transparen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7388" y="98097"/>
            <a:ext cx="778091" cy="432000"/>
          </a:xfrm>
          <a:prstGeom prst="rect">
            <a:avLst/>
          </a:prstGeom>
        </p:spPr>
      </p:pic>
      <p:grpSp>
        <p:nvGrpSpPr>
          <p:cNvPr id="7" name="组 6"/>
          <p:cNvGrpSpPr/>
          <p:nvPr userDrawn="1"/>
        </p:nvGrpSpPr>
        <p:grpSpPr>
          <a:xfrm>
            <a:off x="924456" y="6561433"/>
            <a:ext cx="7295089" cy="278275"/>
            <a:chOff x="1348083" y="6561433"/>
            <a:chExt cx="7295089" cy="278275"/>
          </a:xfrm>
        </p:grpSpPr>
        <p:sp>
          <p:nvSpPr>
            <p:cNvPr id="63" name="文本框 62"/>
            <p:cNvSpPr txBox="1"/>
            <p:nvPr userDrawn="1"/>
          </p:nvSpPr>
          <p:spPr>
            <a:xfrm>
              <a:off x="1348083" y="6562709"/>
              <a:ext cx="2875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</a:rPr>
                <a:t>2015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国际创客中国行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清华大学交流会</a:t>
              </a:r>
              <a:endParaRPr kumimoji="1" lang="en-US" altLang="zh-CN" sz="1200" dirty="0" smtClean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 userDrawn="1"/>
          </p:nvSpPr>
          <p:spPr>
            <a:xfrm>
              <a:off x="4561242" y="6561433"/>
              <a:ext cx="4081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Noisebridge China Trip 2015,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Tsinghua University Meet-Up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Design\AURA\20150131%20&#21704;&#20315;ilab\20150413%20&#21704;&#20315;ilab&#20108;&#38454;&#27573;&#26368;&#32456;&#25991;&#20214;%20&#32593;&#31449;&#28436;&#31034;.wmv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 smtClean="0">
                <a:latin typeface="+mn-ea"/>
                <a:ea typeface="+mn-ea"/>
              </a:rPr>
              <a:t>PACEE</a:t>
            </a:r>
            <a:endParaRPr kumimoji="1" lang="zh-CN" altLang="en-US" sz="72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/>
              <a:t>LIAN </a:t>
            </a:r>
            <a:r>
              <a:rPr kumimoji="1" lang="en-US" altLang="zh-CN" sz="1600" dirty="0" err="1" smtClean="0"/>
              <a:t>Xiaogang</a:t>
            </a:r>
            <a:r>
              <a:rPr kumimoji="1" lang="en-US" altLang="zh-CN" sz="1600" dirty="0" smtClean="0"/>
              <a:t>  	       </a:t>
            </a:r>
            <a:r>
              <a:rPr kumimoji="1" lang="zh-CN" altLang="en-US" sz="1400" dirty="0" smtClean="0"/>
              <a:t>连晓刚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0718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2800" y="1764489"/>
            <a:ext cx="7531100" cy="4236247"/>
            <a:chOff x="800100" y="857237"/>
            <a:chExt cx="9143992" cy="5143499"/>
          </a:xfrm>
        </p:grpSpPr>
        <p:pic>
          <p:nvPicPr>
            <p:cNvPr id="4" name="Picture 2" descr="G:\Design\AURA\20150225 中旅集团 小小建筑师 张赢\20150422 宝宝屋\20150813 活动照片精选\DSC_7155.JPG"/>
            <p:cNvPicPr>
              <a:picLocks noChangeAspect="1" noChangeArrowheads="1"/>
            </p:cNvPicPr>
            <p:nvPr/>
          </p:nvPicPr>
          <p:blipFill>
            <a:blip r:embed="rId2" cstate="print"/>
            <a:srcRect l="47835"/>
            <a:stretch>
              <a:fillRect/>
            </a:stretch>
          </p:blipFill>
          <p:spPr bwMode="auto">
            <a:xfrm>
              <a:off x="3392902" y="857237"/>
              <a:ext cx="4050900" cy="51434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rnd">
              <a:solidFill>
                <a:schemeClr val="bg1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5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7355543" y="857237"/>
              <a:ext cx="2588549" cy="17144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rnd">
              <a:solidFill>
                <a:schemeClr val="bg1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6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7355543" y="2571731"/>
              <a:ext cx="2588549" cy="17144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rnd">
              <a:solidFill>
                <a:schemeClr val="bg1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7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7355543" y="4286243"/>
              <a:ext cx="2588549" cy="17144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rnd">
              <a:solidFill>
                <a:schemeClr val="bg1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8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800100" y="857237"/>
              <a:ext cx="2588549" cy="171449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9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800100" y="2571731"/>
              <a:ext cx="2588549" cy="1714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10" name="Picture 3" descr="G:\Design\AURA\20150225 中旅集团 小小建筑师 张赢\20150422 宝宝屋\20150813 活动照片精选\DSC_7127.JPG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800100" y="4286243"/>
              <a:ext cx="2588549" cy="1714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659358" y="695677"/>
            <a:ext cx="1489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Wood Workshop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65160"/>
            <a:ext cx="9144000" cy="67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DSC_663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32867" y="2170664"/>
            <a:ext cx="5751267" cy="3809281"/>
          </a:xfrm>
        </p:spPr>
      </p:pic>
      <p:pic>
        <p:nvPicPr>
          <p:cNvPr id="4" name="Picture 2" descr="G:\Design\AURA\02 高中\20141105 北京四中\20150423 最后一次活动\学生们的照片\8620962201634294313.jpg"/>
          <p:cNvPicPr>
            <a:picLocks noChangeAspect="1" noChangeArrowheads="1"/>
          </p:cNvPicPr>
          <p:nvPr/>
        </p:nvPicPr>
        <p:blipFill>
          <a:blip r:embed="rId3" cstate="print"/>
          <a:srcRect t="9376"/>
          <a:stretch>
            <a:fillRect/>
          </a:stretch>
        </p:blipFill>
        <p:spPr bwMode="auto">
          <a:xfrm>
            <a:off x="900318" y="2170664"/>
            <a:ext cx="1632550" cy="19726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Picture 4" descr="G:\Design\AURA\02 高中\20141105 北京四中\20150423 最后一次活动\我拍的照片\DSC_6437.JPG"/>
          <p:cNvPicPr>
            <a:picLocks noChangeAspect="1" noChangeArrowheads="1"/>
          </p:cNvPicPr>
          <p:nvPr/>
        </p:nvPicPr>
        <p:blipFill>
          <a:blip r:embed="rId4" cstate="print"/>
          <a:srcRect l="23918" r="17208"/>
          <a:stretch>
            <a:fillRect/>
          </a:stretch>
        </p:blipFill>
        <p:spPr bwMode="auto">
          <a:xfrm>
            <a:off x="900318" y="4143313"/>
            <a:ext cx="1632550" cy="18366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59358" y="695677"/>
            <a:ext cx="1873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Metal Pipes Workshop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7329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</a:t>
            </a:r>
            <a:endParaRPr lang="zh-CN" altLang="en-US" dirty="0"/>
          </a:p>
        </p:txBody>
      </p:sp>
      <p:pic>
        <p:nvPicPr>
          <p:cNvPr id="4" name="20150413 哈佛ilab二阶段最终文件 网站演示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612900" y="-312646"/>
            <a:ext cx="12255500" cy="6883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Design\AURA\20150912 网站建设启动\垃圾节\7.可以亮灯啦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609" y="1108868"/>
            <a:ext cx="7713016" cy="51085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59358" y="695677"/>
            <a:ext cx="1873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Recycled Bicycle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7329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4"/>
          <p:cNvSpPr/>
          <p:nvPr/>
        </p:nvSpPr>
        <p:spPr>
          <a:xfrm flipH="1">
            <a:off x="1301587" y="1267477"/>
            <a:ext cx="1364328" cy="136432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Oval 10"/>
          <p:cNvSpPr/>
          <p:nvPr/>
        </p:nvSpPr>
        <p:spPr>
          <a:xfrm>
            <a:off x="1311050" y="1272209"/>
            <a:ext cx="1354864" cy="1354864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Generate</a:t>
            </a:r>
          </a:p>
          <a:p>
            <a:pPr algn="ctr"/>
            <a:r>
              <a:rPr lang="en-US" altLang="zh-CN" sz="105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Idea </a:t>
            </a:r>
          </a:p>
        </p:txBody>
      </p:sp>
      <p:sp>
        <p:nvSpPr>
          <p:cNvPr id="4" name="椭圆 1"/>
          <p:cNvSpPr/>
          <p:nvPr/>
        </p:nvSpPr>
        <p:spPr>
          <a:xfrm flipH="1">
            <a:off x="6476392" y="1295019"/>
            <a:ext cx="1364328" cy="136432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椭圆 63"/>
          <p:cNvSpPr/>
          <p:nvPr/>
        </p:nvSpPr>
        <p:spPr>
          <a:xfrm flipH="1">
            <a:off x="2581424" y="1267477"/>
            <a:ext cx="1364328" cy="136432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" name="椭圆 1"/>
          <p:cNvSpPr/>
          <p:nvPr/>
        </p:nvSpPr>
        <p:spPr>
          <a:xfrm flipH="1">
            <a:off x="5216777" y="1267477"/>
            <a:ext cx="1364328" cy="136432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0" tIns="45687" rIns="91370" bIns="45687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5" name="Oval 53"/>
          <p:cNvSpPr/>
          <p:nvPr/>
        </p:nvSpPr>
        <p:spPr>
          <a:xfrm>
            <a:off x="6466805" y="1295019"/>
            <a:ext cx="1354865" cy="1354864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Market Release</a:t>
            </a:r>
            <a:endParaRPr lang="en-US" sz="1050" b="1" dirty="0">
              <a:solidFill>
                <a:prstClr val="white"/>
              </a:solidFill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sp>
        <p:nvSpPr>
          <p:cNvPr id="38" name="Oval 7"/>
          <p:cNvSpPr/>
          <p:nvPr/>
        </p:nvSpPr>
        <p:spPr>
          <a:xfrm>
            <a:off x="2591623" y="1272209"/>
            <a:ext cx="1354865" cy="1354864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Resource Planning</a:t>
            </a:r>
            <a:endParaRPr lang="en-US" sz="1100" b="1" dirty="0">
              <a:solidFill>
                <a:prstClr val="white"/>
              </a:solidFill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sp>
        <p:nvSpPr>
          <p:cNvPr id="40" name="Oval 16"/>
          <p:cNvSpPr/>
          <p:nvPr/>
        </p:nvSpPr>
        <p:spPr>
          <a:xfrm>
            <a:off x="5221510" y="1272209"/>
            <a:ext cx="1354865" cy="1354864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Product</a:t>
            </a:r>
          </a:p>
          <a:p>
            <a:pPr algn="ctr"/>
            <a:r>
              <a:rPr lang="en-US" sz="105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rPr>
              <a:t>Dev.</a:t>
            </a:r>
            <a:endParaRPr lang="en-US" sz="1050" b="1" dirty="0">
              <a:solidFill>
                <a:prstClr val="white"/>
              </a:solidFill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pic>
        <p:nvPicPr>
          <p:cNvPr id="41" name="Picture 48"/>
          <p:cNvPicPr>
            <a:picLocks noChangeAspect="1"/>
          </p:cNvPicPr>
          <p:nvPr/>
        </p:nvPicPr>
        <p:blipFill>
          <a:blip r:embed="rId2" cstate="print"/>
          <a:srcRect b="29803"/>
          <a:stretch>
            <a:fillRect/>
          </a:stretch>
        </p:blipFill>
        <p:spPr>
          <a:xfrm>
            <a:off x="4680565" y="4366672"/>
            <a:ext cx="628035" cy="440859"/>
          </a:xfrm>
          <a:prstGeom prst="rect">
            <a:avLst/>
          </a:prstGeom>
        </p:spPr>
      </p:pic>
      <p:pic>
        <p:nvPicPr>
          <p:cNvPr id="42" name="Picture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4833" y="4426997"/>
            <a:ext cx="379216" cy="379216"/>
          </a:xfrm>
          <a:prstGeom prst="rect">
            <a:avLst/>
          </a:prstGeom>
        </p:spPr>
      </p:pic>
      <p:pic>
        <p:nvPicPr>
          <p:cNvPr id="44" name="Picture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151" y="4462383"/>
            <a:ext cx="302555" cy="30255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43211" y="3296993"/>
            <a:ext cx="1234528" cy="10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785776" y="5731460"/>
            <a:ext cx="767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 Software, Free Society</a:t>
            </a:r>
          </a:p>
          <a:p>
            <a:pPr algn="ctr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Free Resource for Free Learning</a:t>
            </a:r>
          </a:p>
        </p:txBody>
      </p:sp>
      <p:grpSp>
        <p:nvGrpSpPr>
          <p:cNvPr id="16" name="Group 37"/>
          <p:cNvGrpSpPr/>
          <p:nvPr/>
        </p:nvGrpSpPr>
        <p:grpSpPr>
          <a:xfrm>
            <a:off x="3665291" y="1114105"/>
            <a:ext cx="1760728" cy="1663246"/>
            <a:chOff x="3666222" y="2780734"/>
            <a:chExt cx="1833378" cy="1830958"/>
          </a:xfrm>
        </p:grpSpPr>
        <p:sp>
          <p:nvSpPr>
            <p:cNvPr id="17" name="椭圆 62"/>
            <p:cNvSpPr/>
            <p:nvPr/>
          </p:nvSpPr>
          <p:spPr>
            <a:xfrm flipH="1">
              <a:off x="3666222" y="2780734"/>
              <a:ext cx="1830958" cy="18309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70" tIns="45687" rIns="91370" bIns="45687"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9" name="Oval 13"/>
            <p:cNvSpPr/>
            <p:nvPr/>
          </p:nvSpPr>
          <p:spPr>
            <a:xfrm>
              <a:off x="3681342" y="2787084"/>
              <a:ext cx="1818258" cy="181825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cap="small" dirty="0" smtClean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Coordination</a:t>
              </a:r>
              <a:endParaRPr lang="en-US" sz="12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94556" y="4251317"/>
            <a:ext cx="1815276" cy="56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 descr="Toyhouse"/>
          <p:cNvPicPr>
            <a:picLocks noChangeAspect="1" noChangeArrowheads="1"/>
          </p:cNvPicPr>
          <p:nvPr/>
        </p:nvPicPr>
        <p:blipFill>
          <a:blip r:embed="rId7"/>
          <a:srcRect l="8608" t="15312" b="9838"/>
          <a:stretch>
            <a:fillRect/>
          </a:stretch>
        </p:blipFill>
        <p:spPr bwMode="auto">
          <a:xfrm>
            <a:off x="1167124" y="3470035"/>
            <a:ext cx="745070" cy="610216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752936" y="3570461"/>
            <a:ext cx="14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Toyhouse</a:t>
            </a:r>
            <a:endParaRPr lang="zh-CN" alt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1781360" y="3924014"/>
            <a:ext cx="68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endParaRPr lang="zh-CN" alt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776158" y="3332875"/>
            <a:ext cx="261308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Wiki Websites for</a:t>
            </a:r>
          </a:p>
          <a:p>
            <a:pPr algn="ctr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Learning Process </a:t>
            </a:r>
          </a:p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Data Collection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ctr"/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Knowledge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Repositories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for individuals and for community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85826" y="3296993"/>
            <a:ext cx="2365374" cy="1627432"/>
          </a:xfrm>
          <a:prstGeom prst="round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3598235" y="3296993"/>
            <a:ext cx="1896541" cy="1627432"/>
          </a:xfrm>
          <a:prstGeom prst="round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821878" y="3296993"/>
            <a:ext cx="2498781" cy="1627432"/>
          </a:xfrm>
          <a:prstGeom prst="round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3251200" y="4249729"/>
            <a:ext cx="34703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474843" y="4249729"/>
            <a:ext cx="34703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9358" y="695677"/>
            <a:ext cx="1940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Value Creation Workflow</a:t>
            </a:r>
            <a:endParaRPr lang="zh-CN" altLang="en-US" sz="1050" dirty="0"/>
          </a:p>
        </p:txBody>
      </p:sp>
      <p:sp>
        <p:nvSpPr>
          <p:cNvPr id="69" name="TextBox 68"/>
          <p:cNvSpPr txBox="1"/>
          <p:nvPr/>
        </p:nvSpPr>
        <p:spPr>
          <a:xfrm>
            <a:off x="659358" y="2996807"/>
            <a:ext cx="843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Our Plan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659358" y="5480822"/>
            <a:ext cx="959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Our Vision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134</TotalTime>
  <Words>55</Words>
  <Application>Microsoft Macintosh PowerPoint</Application>
  <PresentationFormat>全屏显示(4:3)</PresentationFormat>
  <Paragraphs>27</Paragraphs>
  <Slides>7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奥斯汀</vt:lpstr>
      <vt:lpstr>PACEE</vt:lpstr>
      <vt:lpstr>幻灯片 2</vt:lpstr>
      <vt:lpstr>幻灯片 3</vt:lpstr>
      <vt:lpstr>幻灯片 4</vt:lpstr>
      <vt:lpstr>w</vt:lpstr>
      <vt:lpstr>幻灯片 6</vt:lpstr>
      <vt:lpstr>幻灯片 7</vt:lpstr>
    </vt:vector>
  </TitlesOfParts>
  <Company>清华大学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展演项目名称</dc:title>
  <dc:creator>媒体工作室 i.Center</dc:creator>
  <cp:lastModifiedBy>ThinkPad</cp:lastModifiedBy>
  <cp:revision>21</cp:revision>
  <dcterms:created xsi:type="dcterms:W3CDTF">2015-10-12T00:57:08Z</dcterms:created>
  <dcterms:modified xsi:type="dcterms:W3CDTF">2015-10-16T13:40:11Z</dcterms:modified>
</cp:coreProperties>
</file>